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5D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126" y="9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8549B-D294-C9E8-2BFC-912A778B13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nb-NO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92DC37-354E-FC7F-31D5-4674F37C17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7B4537-76D9-419D-4806-CB0755929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CDC3-65AB-41BF-9DDA-6FD4B76F8F8B}" type="datetimeFigureOut">
              <a:rPr lang="nb-NO" smtClean="0"/>
              <a:t>11.11.2022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F0D1A-FB35-4011-D5EE-E941B705B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A3C84E-E379-31E6-689D-65C6C04E8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AE20-27EB-4464-885D-D8C87B9E63D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70794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65451-7949-508D-C666-EABBEB83C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3A50B7-30FD-2F25-5D4D-538E0CEDD3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B0D01D-1501-043B-F943-A0C19FD4A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CDC3-65AB-41BF-9DDA-6FD4B76F8F8B}" type="datetimeFigureOut">
              <a:rPr lang="nb-NO" smtClean="0"/>
              <a:t>11.11.2022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8B9C5-3D31-4D2D-032A-D597E896B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3C4BD-B15C-1DA2-8C74-B665D1FB3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AE20-27EB-4464-885D-D8C87B9E63D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14244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B65708-B9BC-40F8-1B93-62B45BFF43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BF3B9C-F672-7A63-5BBB-EB10F24541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81B54-2F10-9CC2-17DB-0593018E9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CDC3-65AB-41BF-9DDA-6FD4B76F8F8B}" type="datetimeFigureOut">
              <a:rPr lang="nb-NO" smtClean="0"/>
              <a:t>11.11.2022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187BA-0469-1F5A-0F4F-6CCCDC542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93BEA-E888-058E-D183-3561BEDC4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AE20-27EB-4464-885D-D8C87B9E63D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46253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7F91C-E711-56AE-A085-C69EE6F2F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DD176F-C43A-3870-EA51-F4E121A885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F3EB7-96B5-D4DC-1B86-46EEBE24F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CDC3-65AB-41BF-9DDA-6FD4B76F8F8B}" type="datetimeFigureOut">
              <a:rPr lang="nb-NO" smtClean="0"/>
              <a:t>11.11.2022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281A2-DCA0-B786-CA14-2CA3F0C9A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8DB0DC-80BA-7DE6-ABE7-895A93F03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AE20-27EB-4464-885D-D8C87B9E63D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6329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E35AC-5385-CC59-C3AA-FB7139D02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739" y="7683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EED60C-7F3B-D51B-75C6-AEA18795B2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80679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503EF-D19B-521B-197B-DC55F7C3A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CDC3-65AB-41BF-9DDA-6FD4B76F8F8B}" type="datetimeFigureOut">
              <a:rPr lang="nb-NO" smtClean="0"/>
              <a:t>11.11.2022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816167-62E3-DD69-E482-F5D62D525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EF084C-46B3-5F92-A45D-30E955BF8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AE20-27EB-4464-885D-D8C87B9E63D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05929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D3C9B-4083-75FD-094B-10C71514A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9831F6-4702-25E5-F5E1-119770EF89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27780B-3368-F049-947E-4F2AAA7C3A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938CAB-6B43-EBCC-8FFC-35FDDB082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CDC3-65AB-41BF-9DDA-6FD4B76F8F8B}" type="datetimeFigureOut">
              <a:rPr lang="nb-NO" smtClean="0"/>
              <a:t>11.11.2022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5DA026-5143-3832-4900-AF6DCD931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C4C3F0-8818-59C8-CE2E-D45F7BDE0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AE20-27EB-4464-885D-D8C87B9E63D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04919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4A668-2348-78A1-B9EC-F651A8735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2E4FBF-419E-C8F0-8842-86D34F758E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497DE8-0FD4-0ABE-BD72-14E6799643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DDD96C-5929-A455-2FC2-5C3C4DA50B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7D12B1-85A2-A54D-8CAA-469EBABD3F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310B4D-0076-D18F-9867-F19A0129E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CDC3-65AB-41BF-9DDA-6FD4B76F8F8B}" type="datetimeFigureOut">
              <a:rPr lang="nb-NO" smtClean="0"/>
              <a:t>11.11.2022</a:t>
            </a:fld>
            <a:endParaRPr lang="nb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6C59C6-FEEF-C814-9C22-E8FC0B144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BC77F7-D46B-E67A-A344-1AF5283E3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AE20-27EB-4464-885D-D8C87B9E63D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02619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95415-AE3E-C9C6-0318-EC677D830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16DDC6-007D-1FB3-9017-6A7EBCA7F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CDC3-65AB-41BF-9DDA-6FD4B76F8F8B}" type="datetimeFigureOut">
              <a:rPr lang="nb-NO" smtClean="0"/>
              <a:t>11.11.2022</a:t>
            </a:fld>
            <a:endParaRPr lang="nb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7B86DB-2852-9129-5634-C91B0ACE7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D114A6-C973-45F5-4443-36C8026C7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AE20-27EB-4464-885D-D8C87B9E63D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63031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CF1057-2E5B-C649-6CC3-82110E317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CDC3-65AB-41BF-9DDA-6FD4B76F8F8B}" type="datetimeFigureOut">
              <a:rPr lang="nb-NO" smtClean="0"/>
              <a:t>11.11.2022</a:t>
            </a:fld>
            <a:endParaRPr lang="nb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B9CDA9-2DA7-CEA6-08D7-0AABCF28D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D31DFA-C0FE-F474-AFDE-7536FABD7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AE20-27EB-4464-885D-D8C87B9E63D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20991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F2928-8299-110A-413C-C0CB2D923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5F42F-F856-C8FF-3F15-8374DEEC4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A8849A-FB49-F9BA-1446-DF4CD624BC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0390AF-98E3-52DC-02CF-9872A8EE1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CDC3-65AB-41BF-9DDA-6FD4B76F8F8B}" type="datetimeFigureOut">
              <a:rPr lang="nb-NO" smtClean="0"/>
              <a:t>11.11.2022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F7D3AE-E9DB-2CCA-B642-4AA496131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EBFF66-B21E-CDC8-A2D3-06F8C1505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AE20-27EB-4464-885D-D8C87B9E63D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9764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E2029-1DBD-D512-E1A2-E2010B875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92D83E-FCF4-D32F-F1C3-373253DE3A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FFF4F5-570F-6854-8F2C-00CCFFF6ED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D2549C-3DA0-6CB5-257B-857FFA547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CDC3-65AB-41BF-9DDA-6FD4B76F8F8B}" type="datetimeFigureOut">
              <a:rPr lang="nb-NO" smtClean="0"/>
              <a:t>11.11.2022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A4D0C0-5BFD-5854-A3F5-5EB9426E3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529E63-8E15-7F10-5698-3402D5D03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AE20-27EB-4464-885D-D8C87B9E63D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57024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855EA7EC-C907-4FB8-F6C1-1ABACACFADB9}"/>
              </a:ext>
            </a:extLst>
          </p:cNvPr>
          <p:cNvSpPr/>
          <p:nvPr userDrawn="1"/>
        </p:nvSpPr>
        <p:spPr>
          <a:xfrm>
            <a:off x="-328863" y="5213350"/>
            <a:ext cx="1876926" cy="1508125"/>
          </a:xfrm>
          <a:prstGeom prst="ellipse">
            <a:avLst/>
          </a:prstGeom>
          <a:blipFill dpi="0"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305E70-EB6C-8A2E-37E7-12667A98C663}"/>
              </a:ext>
            </a:extLst>
          </p:cNvPr>
          <p:cNvSpPr/>
          <p:nvPr userDrawn="1"/>
        </p:nvSpPr>
        <p:spPr>
          <a:xfrm>
            <a:off x="9982200" y="5823284"/>
            <a:ext cx="2277979" cy="533066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33CAA25A-423E-9519-0B42-BD54FA4FD7B1}"/>
              </a:ext>
            </a:extLst>
          </p:cNvPr>
          <p:cNvSpPr/>
          <p:nvPr userDrawn="1"/>
        </p:nvSpPr>
        <p:spPr>
          <a:xfrm rot="5400000" flipV="1">
            <a:off x="10088479" y="18047"/>
            <a:ext cx="2121568" cy="2085474"/>
          </a:xfrm>
          <a:prstGeom prst="rtTriangle">
            <a:avLst/>
          </a:prstGeom>
          <a:solidFill>
            <a:srgbClr val="055D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726BC6-B888-515E-3010-5BD7DF1C9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b-NO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3C3CF5-25D0-74D9-299E-CBF7BBB99A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b-NO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3D07C-8097-198B-A66E-E07EB18816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1CDC3-65AB-41BF-9DDA-6FD4B76F8F8B}" type="datetimeFigureOut">
              <a:rPr lang="nb-NO" smtClean="0"/>
              <a:t>11.11.2022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8A4C0-0C92-058B-7033-657264F421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6FC9C4-5193-2D2D-5DEA-71CCEAEDCE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BAE20-27EB-4464-885D-D8C87B9E63D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56290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55D7E"/>
          </a:solidFill>
          <a:latin typeface="Franklin Gothic Demi" panose="020B0703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9EFAD-D2DB-852A-3C16-EE9ACECFDB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6CE365-0FF6-881F-4B1D-AA52974633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76318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0FF5E4C171C0E4886900F3A87345142" ma:contentTypeVersion="18" ma:contentTypeDescription="Create a new document." ma:contentTypeScope="" ma:versionID="e8127f3d81241fd635c5b623dcf9c85a">
  <xsd:schema xmlns:xsd="http://www.w3.org/2001/XMLSchema" xmlns:xs="http://www.w3.org/2001/XMLSchema" xmlns:p="http://schemas.microsoft.com/office/2006/metadata/properties" xmlns:ns2="13e1cffc-ce7a-4fe1-8e2c-de2ac199c4ee" xmlns:ns3="a9e22065-5c6b-4b10-a189-0e4ff528bd55" targetNamespace="http://schemas.microsoft.com/office/2006/metadata/properties" ma:root="true" ma:fieldsID="0e842aa4b20ab7c7610d9d2e0490ef1c" ns2:_="" ns3:_="">
    <xsd:import namespace="13e1cffc-ce7a-4fe1-8e2c-de2ac199c4ee"/>
    <xsd:import namespace="a9e22065-5c6b-4b10-a189-0e4ff528bd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e1cffc-ce7a-4fe1-8e2c-de2ac199c4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7cb48b10-db16-4216-a9af-9762e172f36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22065-5c6b-4b10-a189-0e4ff528bd55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e0d73a4d-28e5-4577-9ebb-134d49323230}" ma:internalName="TaxCatchAll" ma:showField="CatchAllData" ma:web="a9e22065-5c6b-4b10-a189-0e4ff528bd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9e22065-5c6b-4b10-a189-0e4ff528bd55" xsi:nil="true"/>
    <lcf76f155ced4ddcb4097134ff3c332f xmlns="13e1cffc-ce7a-4fe1-8e2c-de2ac199c4e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099DDB2-DD10-46B7-9EA8-BE52EE876B8E}"/>
</file>

<file path=customXml/itemProps2.xml><?xml version="1.0" encoding="utf-8"?>
<ds:datastoreItem xmlns:ds="http://schemas.openxmlformats.org/officeDocument/2006/customXml" ds:itemID="{BCBF9A40-2DE1-48A9-BA8F-8CE355683D56}"/>
</file>

<file path=customXml/itemProps3.xml><?xml version="1.0" encoding="utf-8"?>
<ds:datastoreItem xmlns:ds="http://schemas.openxmlformats.org/officeDocument/2006/customXml" ds:itemID="{83D13384-32B0-42D0-9748-B21AF7942B9B}"/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Franklin Gothic Demi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Susann Andersen</dc:creator>
  <cp:lastModifiedBy>Susann Andersen</cp:lastModifiedBy>
  <cp:revision>1</cp:revision>
  <dcterms:created xsi:type="dcterms:W3CDTF">2022-11-11T08:46:36Z</dcterms:created>
  <dcterms:modified xsi:type="dcterms:W3CDTF">2022-11-11T09:35:10Z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0484126-3486-41a9-802e-7f1e2277276c_Enabled">
    <vt:lpwstr>true</vt:lpwstr>
  </property>
  <property fmtid="{D5CDD505-2E9C-101B-9397-08002B2CF9AE}" pid="3" name="MSIP_Label_d0484126-3486-41a9-802e-7f1e2277276c_SetDate">
    <vt:lpwstr>2022-11-11T08:46:36Z</vt:lpwstr>
  </property>
  <property fmtid="{D5CDD505-2E9C-101B-9397-08002B2CF9AE}" pid="4" name="MSIP_Label_d0484126-3486-41a9-802e-7f1e2277276c_Method">
    <vt:lpwstr>Standard</vt:lpwstr>
  </property>
  <property fmtid="{D5CDD505-2E9C-101B-9397-08002B2CF9AE}" pid="5" name="MSIP_Label_d0484126-3486-41a9-802e-7f1e2277276c_Name">
    <vt:lpwstr>d0484126-3486-41a9-802e-7f1e2277276c</vt:lpwstr>
  </property>
  <property fmtid="{D5CDD505-2E9C-101B-9397-08002B2CF9AE}" pid="6" name="MSIP_Label_d0484126-3486-41a9-802e-7f1e2277276c_SiteId">
    <vt:lpwstr>eec01f8e-737f-43e3-9ed5-f8a59913bd82</vt:lpwstr>
  </property>
  <property fmtid="{D5CDD505-2E9C-101B-9397-08002B2CF9AE}" pid="7" name="MSIP_Label_d0484126-3486-41a9-802e-7f1e2277276c_ActionId">
    <vt:lpwstr>0e4e4a41-2208-40ef-a23c-396f8e1650ef</vt:lpwstr>
  </property>
  <property fmtid="{D5CDD505-2E9C-101B-9397-08002B2CF9AE}" pid="8" name="MSIP_Label_d0484126-3486-41a9-802e-7f1e2277276c_ContentBits">
    <vt:lpwstr>0</vt:lpwstr>
  </property>
  <property fmtid="{D5CDD505-2E9C-101B-9397-08002B2CF9AE}" pid="9" name="ContentTypeId">
    <vt:lpwstr>0x01010010FF5E4C171C0E4886900F3A87345142</vt:lpwstr>
  </property>
  <property fmtid="{D5CDD505-2E9C-101B-9397-08002B2CF9AE}" pid="10" name="MediaServiceImageTags">
    <vt:lpwstr/>
  </property>
</Properties>
</file>